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81" r:id="rId9"/>
    <p:sldId id="279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ED6E4-7CF6-4E47-AE5C-671733295EA9}" v="4" dt="2023-09-01T06:40:25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Hamburger" userId="d48298ef-44f3-4256-ae5a-ff74d7411cb3" providerId="ADAL" clId="{1C0ED6E4-7CF6-4E47-AE5C-671733295EA9}"/>
    <pc:docChg chg="modSld">
      <pc:chgData name="Sophie Hamburger" userId="d48298ef-44f3-4256-ae5a-ff74d7411cb3" providerId="ADAL" clId="{1C0ED6E4-7CF6-4E47-AE5C-671733295EA9}" dt="2023-09-01T06:40:25.394" v="9"/>
      <pc:docMkLst>
        <pc:docMk/>
      </pc:docMkLst>
      <pc:sldChg chg="modSp mod">
        <pc:chgData name="Sophie Hamburger" userId="d48298ef-44f3-4256-ae5a-ff74d7411cb3" providerId="ADAL" clId="{1C0ED6E4-7CF6-4E47-AE5C-671733295EA9}" dt="2023-09-01T06:39:54.373" v="1" actId="20577"/>
        <pc:sldMkLst>
          <pc:docMk/>
          <pc:sldMk cId="2705525483" sldId="256"/>
        </pc:sldMkLst>
        <pc:spChg chg="mod">
          <ac:chgData name="Sophie Hamburger" userId="d48298ef-44f3-4256-ae5a-ff74d7411cb3" providerId="ADAL" clId="{1C0ED6E4-7CF6-4E47-AE5C-671733295EA9}" dt="2023-09-01T06:39:54.373" v="1" actId="20577"/>
          <ac:spMkLst>
            <pc:docMk/>
            <pc:sldMk cId="2705525483" sldId="256"/>
            <ac:spMk id="16" creationId="{D1730030-3CB8-AA53-B1EF-48A7C4DF4076}"/>
          </ac:spMkLst>
        </pc:spChg>
      </pc:sldChg>
      <pc:sldChg chg="addSp modSp mod">
        <pc:chgData name="Sophie Hamburger" userId="d48298ef-44f3-4256-ae5a-ff74d7411cb3" providerId="ADAL" clId="{1C0ED6E4-7CF6-4E47-AE5C-671733295EA9}" dt="2023-09-01T06:40:19.951" v="7" actId="1076"/>
        <pc:sldMkLst>
          <pc:docMk/>
          <pc:sldMk cId="2240604509" sldId="258"/>
        </pc:sldMkLst>
        <pc:spChg chg="add mod">
          <ac:chgData name="Sophie Hamburger" userId="d48298ef-44f3-4256-ae5a-ff74d7411cb3" providerId="ADAL" clId="{1C0ED6E4-7CF6-4E47-AE5C-671733295EA9}" dt="2023-09-01T06:40:19.951" v="7" actId="1076"/>
          <ac:spMkLst>
            <pc:docMk/>
            <pc:sldMk cId="2240604509" sldId="258"/>
            <ac:spMk id="6" creationId="{10912D51-5EE0-523F-D367-2FE5C3B7BF54}"/>
          </ac:spMkLst>
        </pc:spChg>
      </pc:sldChg>
      <pc:sldChg chg="addSp modSp mod">
        <pc:chgData name="Sophie Hamburger" userId="d48298ef-44f3-4256-ae5a-ff74d7411cb3" providerId="ADAL" clId="{1C0ED6E4-7CF6-4E47-AE5C-671733295EA9}" dt="2023-09-01T06:40:11.795" v="5" actId="20577"/>
        <pc:sldMkLst>
          <pc:docMk/>
          <pc:sldMk cId="3540598059" sldId="259"/>
        </pc:sldMkLst>
        <pc:spChg chg="add mod">
          <ac:chgData name="Sophie Hamburger" userId="d48298ef-44f3-4256-ae5a-ff74d7411cb3" providerId="ADAL" clId="{1C0ED6E4-7CF6-4E47-AE5C-671733295EA9}" dt="2023-09-01T06:40:11.795" v="5" actId="20577"/>
          <ac:spMkLst>
            <pc:docMk/>
            <pc:sldMk cId="3540598059" sldId="259"/>
            <ac:spMk id="6" creationId="{EF2001EF-51E6-CEA7-7588-7A3CBBC9905A}"/>
          </ac:spMkLst>
        </pc:spChg>
      </pc:sldChg>
      <pc:sldChg chg="addSp modSp">
        <pc:chgData name="Sophie Hamburger" userId="d48298ef-44f3-4256-ae5a-ff74d7411cb3" providerId="ADAL" clId="{1C0ED6E4-7CF6-4E47-AE5C-671733295EA9}" dt="2023-09-01T06:40:22.635" v="8"/>
        <pc:sldMkLst>
          <pc:docMk/>
          <pc:sldMk cId="546665151" sldId="260"/>
        </pc:sldMkLst>
        <pc:spChg chg="add mod">
          <ac:chgData name="Sophie Hamburger" userId="d48298ef-44f3-4256-ae5a-ff74d7411cb3" providerId="ADAL" clId="{1C0ED6E4-7CF6-4E47-AE5C-671733295EA9}" dt="2023-09-01T06:40:22.635" v="8"/>
          <ac:spMkLst>
            <pc:docMk/>
            <pc:sldMk cId="546665151" sldId="260"/>
            <ac:spMk id="5" creationId="{3CC655BF-B4A0-C971-E265-DF4597DAC3F4}"/>
          </ac:spMkLst>
        </pc:spChg>
      </pc:sldChg>
      <pc:sldChg chg="addSp modSp">
        <pc:chgData name="Sophie Hamburger" userId="d48298ef-44f3-4256-ae5a-ff74d7411cb3" providerId="ADAL" clId="{1C0ED6E4-7CF6-4E47-AE5C-671733295EA9}" dt="2023-09-01T06:40:25.394" v="9"/>
        <pc:sldMkLst>
          <pc:docMk/>
          <pc:sldMk cId="2486251907" sldId="281"/>
        </pc:sldMkLst>
        <pc:spChg chg="add mod">
          <ac:chgData name="Sophie Hamburger" userId="d48298ef-44f3-4256-ae5a-ff74d7411cb3" providerId="ADAL" clId="{1C0ED6E4-7CF6-4E47-AE5C-671733295EA9}" dt="2023-09-01T06:40:25.394" v="9"/>
          <ac:spMkLst>
            <pc:docMk/>
            <pc:sldMk cId="2486251907" sldId="281"/>
            <ac:spMk id="5" creationId="{B21D0CC0-AC9C-0535-6338-1B3CAA15E5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A214-0C4B-1963-E550-60257D0E9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E53AA-B2F8-9E2E-AC8D-E49DCCB66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EB2F8-0ADD-0615-38AD-88FEB2A4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4235-D772-79F1-7C58-794CCB69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2B2E8-1A01-345A-BC89-841AD1EE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2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C39D-B8D5-CC12-FDCF-8EDD8EEC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65FD3-E09D-6863-3AC5-CAE999E89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2D288-B17D-C147-BA98-71030638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E5B49-FD09-CF59-9044-617A76EF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9EC5-037D-A746-DA8A-F15902C3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251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74CF7-E0A3-300A-91CD-89CDA33AB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19EFF-7BF0-E94E-4E1D-EE863DECE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8E84A-5AE9-4601-7B2B-094F1151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5562-A2D4-CF36-5A67-C651E1C3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ADBC-6930-AE7A-A414-D45B1264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163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6000" y="1219948"/>
            <a:ext cx="11520000" cy="7435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3905B8-DB4B-3A3D-163E-13D95B660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0" y="161263"/>
            <a:ext cx="2064000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72B2-9027-F7A9-FE6D-F619BB6F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F497-D351-623F-6D13-DF4131EC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E1C8-AC48-54E6-9419-74294F30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2289E-7438-BA8F-102F-7342644A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63AE5-1CC7-6DEB-54B0-CD619032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922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6498-AC42-D6F1-E20A-4C52E3B5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15312-4F57-CE31-9667-E1720B27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C363E-D5FA-0F23-D20E-D9767BED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44EA0-47E3-0484-D5E0-6C6ECD26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EE0F1-C5C2-249B-CD00-575631DD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680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CB88-C4F9-1858-CA81-9CEB12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4C449-25DE-BAD4-66E4-A2B5690EF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CD987-FFE2-9EA2-7410-FFF73582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1BCB7-5D79-30A2-B961-4A985D9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F6F04-FFF1-3B87-463B-0E5F397F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65704-E332-0F30-CDDE-9C3FDB7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22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72BB-3BD3-AE8D-3992-F03B150C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CB52-4BED-C61D-9AD1-D33A58FC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53F0C-AA51-13F6-71C6-BC5A3C110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71237-3E48-3C67-9447-4B84D367E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204DB-896D-99C4-3A4C-E505F5FF7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2A91D-CFAA-593F-9A4E-3AC27439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6C48B-5CE1-6028-F928-7A6FFC4B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42F1B-B4A6-055E-7307-637435AE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056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FFD9-C6DF-DC29-9AC1-E4261E5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58F0D-7448-5EBF-9FD0-0823B92E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B6419-1C71-68EF-3219-939B910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C0ACA-B591-B01B-EACF-2E99C812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310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0D44E-D2B2-5E6F-B66E-23E8C392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9B6BA-46B4-6E42-634A-03E9C98D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A365-E1DD-22D9-7C16-3E07B9DD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089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7442-8E49-0E06-099D-2A9AA703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8533-9F48-A624-4683-7921BA62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66EB3-5D2A-CE41-0DFC-885A1969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26370-05B5-17B1-0FF8-02257D4C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5E51B-83EC-8A3D-EEE2-5DE01071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94FA-D785-B683-4DA0-AE00AAC0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32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B9BA-CC03-FECC-B3D6-B415FF1A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6D9B8-6B76-6286-D6C9-7C189BC3F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590C8-41A0-1649-AC6E-4374C8CEE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FFDBB-3BEA-3B27-A240-6BA89831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414A0-37C6-48F7-D194-121BF277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9E641-BF11-6E3E-C6DB-A6006774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871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8086-904C-872E-25CC-3150B666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2D1E-3A8A-8853-94C3-607C037C2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D469-DEB6-ABA0-5E01-93723D576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4331-B904-4DD3-81E6-06600B38128C}" type="datetimeFigureOut">
              <a:rPr lang="en-NL" smtClean="0"/>
              <a:t>01/09/2023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7D957-B2B7-74D5-8CEB-03609CB9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C746E-C5AC-39EF-ACD9-02F57D356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0B57-8059-453A-8358-91BB5DECA0F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45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7FAC809-3ABC-D910-B608-F9BA59DC9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A3EC3B6-16C8-BC98-4819-5DE44F2E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13" y="1693312"/>
            <a:ext cx="1513002" cy="1533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733094-E317-CC83-A587-5A853A71FE9D}"/>
              </a:ext>
            </a:extLst>
          </p:cNvPr>
          <p:cNvSpPr txBox="1"/>
          <p:nvPr/>
        </p:nvSpPr>
        <p:spPr>
          <a:xfrm>
            <a:off x="483079" y="569343"/>
            <a:ext cx="2674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ista Sans OT Reg" panose="02000503030000020004" pitchFamily="50" charset="0"/>
              </a:rPr>
              <a:t>81st FIP World Congress of Pharmacy</a:t>
            </a:r>
          </a:p>
          <a:p>
            <a:r>
              <a:rPr lang="en-GB" dirty="0">
                <a:latin typeface="Vista Sans OT Reg" panose="02000503030000020004" pitchFamily="50" charset="0"/>
              </a:rPr>
              <a:t>and Pharmaceutical</a:t>
            </a:r>
          </a:p>
          <a:p>
            <a:r>
              <a:rPr lang="en-GB" dirty="0">
                <a:latin typeface="Vista Sans OT Reg" panose="02000503030000020004" pitchFamily="50" charset="0"/>
              </a:rPr>
              <a:t>Sciences</a:t>
            </a:r>
          </a:p>
          <a:p>
            <a:endParaRPr lang="en-NL" dirty="0">
              <a:latin typeface="Vista Sans OT Black" panose="02000503030000020004" pitchFamily="5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79095-1306-9BB6-5BDE-FF7011BE46BD}"/>
              </a:ext>
            </a:extLst>
          </p:cNvPr>
          <p:cNvCxnSpPr/>
          <p:nvPr/>
        </p:nvCxnSpPr>
        <p:spPr>
          <a:xfrm>
            <a:off x="560717" y="1806102"/>
            <a:ext cx="25016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730030-3CB8-AA53-B1EF-48A7C4DF4076}"/>
              </a:ext>
            </a:extLst>
          </p:cNvPr>
          <p:cNvSpPr txBox="1"/>
          <p:nvPr/>
        </p:nvSpPr>
        <p:spPr>
          <a:xfrm>
            <a:off x="483079" y="1918893"/>
            <a:ext cx="6154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Vista Sans OT Reg" panose="02000503030000020004" pitchFamily="50" charset="0"/>
              </a:rPr>
              <a:t>Brisbane, Australia</a:t>
            </a:r>
          </a:p>
          <a:p>
            <a:r>
              <a:rPr lang="en-GB" sz="1600" dirty="0">
                <a:latin typeface="Vista Sans OT Reg" panose="02000503030000020004" pitchFamily="50" charset="0"/>
              </a:rPr>
              <a:t>24-28 September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866D7-6525-F74A-F289-5F2B6519615E}"/>
              </a:ext>
            </a:extLst>
          </p:cNvPr>
          <p:cNvSpPr txBox="1"/>
          <p:nvPr/>
        </p:nvSpPr>
        <p:spPr>
          <a:xfrm>
            <a:off x="3961215" y="569343"/>
            <a:ext cx="7511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u="none" strike="noStrike" dirty="0">
                <a:solidFill>
                  <a:srgbClr val="189447"/>
                </a:solidFill>
                <a:effectLst/>
                <a:latin typeface="Vista Sans OT Reg" panose="02000503030000020004" pitchFamily="50" charset="0"/>
              </a:rPr>
              <a:t>Pharmacy building a sustainable future for healthcare – Aligning goals to 2030</a:t>
            </a:r>
            <a:endParaRPr lang="en-GB" sz="2400" b="0" i="0" u="none" strike="noStrike" dirty="0">
              <a:solidFill>
                <a:srgbClr val="189447"/>
              </a:solidFill>
              <a:effectLst/>
              <a:latin typeface="Vista Sans OT Reg" panose="02000503030000020004" pitchFamily="50" charset="0"/>
            </a:endParaRPr>
          </a:p>
          <a:p>
            <a:endParaRPr lang="en-NL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5BE25E-9553-D309-B1F2-13AE83FCAA26}"/>
              </a:ext>
            </a:extLst>
          </p:cNvPr>
          <p:cNvCxnSpPr>
            <a:cxnSpLocks/>
          </p:cNvCxnSpPr>
          <p:nvPr/>
        </p:nvCxnSpPr>
        <p:spPr>
          <a:xfrm>
            <a:off x="3961215" y="1677339"/>
            <a:ext cx="7257691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0044F9-CCB9-331C-B419-A063CA18F7F1}"/>
              </a:ext>
            </a:extLst>
          </p:cNvPr>
          <p:cNvSpPr txBox="1"/>
          <p:nvPr/>
        </p:nvSpPr>
        <p:spPr>
          <a:xfrm>
            <a:off x="4201064" y="1875115"/>
            <a:ext cx="638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Vista Sans OT Reg" panose="02000503030000020004" pitchFamily="50" charset="0"/>
              </a:rPr>
              <a:t>Speaker name:</a:t>
            </a:r>
          </a:p>
          <a:p>
            <a:r>
              <a:rPr lang="en-GB" dirty="0">
                <a:solidFill>
                  <a:schemeClr val="accent6"/>
                </a:solidFill>
                <a:latin typeface="Vista Sans OT Reg" panose="02000503030000020004" pitchFamily="50" charset="0"/>
              </a:rPr>
              <a:t>Title presentation:</a:t>
            </a:r>
            <a:endParaRPr lang="en-NL" dirty="0">
              <a:solidFill>
                <a:schemeClr val="accent6"/>
              </a:solidFill>
              <a:latin typeface="Vista Sans OT Reg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2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281A9BF-ECBF-8454-C14C-C470B246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38003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4480C7-009B-6FBC-1C1C-FDA5E76E25A1}"/>
              </a:ext>
            </a:extLst>
          </p:cNvPr>
          <p:cNvCxnSpPr>
            <a:cxnSpLocks/>
          </p:cNvCxnSpPr>
          <p:nvPr/>
        </p:nvCxnSpPr>
        <p:spPr>
          <a:xfrm>
            <a:off x="1026543" y="1677339"/>
            <a:ext cx="1019236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 descr="A picture containing text, room, vector graphics, gambling house&#10;&#10;Description automatically generated">
            <a:extLst>
              <a:ext uri="{FF2B5EF4-FFF2-40B4-BE49-F238E27FC236}">
                <a16:creationId xmlns:a16="http://schemas.microsoft.com/office/drawing/2014/main" id="{70AC265E-0AD5-64FA-235D-99DAA1F43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659">
            <a:off x="10492248" y="512883"/>
            <a:ext cx="942982" cy="945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A75F3-EAED-6EA5-C84C-6C389780FFDC}"/>
              </a:ext>
            </a:extLst>
          </p:cNvPr>
          <p:cNvSpPr txBox="1"/>
          <p:nvPr/>
        </p:nvSpPr>
        <p:spPr>
          <a:xfrm>
            <a:off x="1026543" y="881160"/>
            <a:ext cx="6163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  <a:latin typeface="Vista Sans OT Reg" panose="02000503030000020004" pitchFamily="50" charset="0"/>
              </a:rPr>
              <a:t>CONFLICTS OF INTEREST</a:t>
            </a:r>
            <a:endParaRPr lang="en-NL" sz="3200" dirty="0">
              <a:solidFill>
                <a:schemeClr val="accent6"/>
              </a:solidFill>
              <a:latin typeface="Vista Sans OT Reg" panose="02000503030000020004" pitchFamily="50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7509D5A-8EB7-8420-1388-3F61E3722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8" y="5856564"/>
            <a:ext cx="1306584" cy="585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001EF-51E6-CEA7-7588-7A3CBBC9905A}"/>
              </a:ext>
            </a:extLst>
          </p:cNvPr>
          <p:cNvSpPr txBox="1"/>
          <p:nvPr/>
        </p:nvSpPr>
        <p:spPr>
          <a:xfrm>
            <a:off x="1809232" y="2156604"/>
            <a:ext cx="579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XXX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4059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281A9BF-ECBF-8454-C14C-C470B246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38003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4480C7-009B-6FBC-1C1C-FDA5E76E25A1}"/>
              </a:ext>
            </a:extLst>
          </p:cNvPr>
          <p:cNvCxnSpPr>
            <a:cxnSpLocks/>
          </p:cNvCxnSpPr>
          <p:nvPr/>
        </p:nvCxnSpPr>
        <p:spPr>
          <a:xfrm>
            <a:off x="1026543" y="1677339"/>
            <a:ext cx="1019236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2B46C8D-212C-5BF5-3601-CF338275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036">
            <a:off x="10383436" y="474429"/>
            <a:ext cx="976183" cy="971302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0558D48-3A3C-1698-FB4F-59860CC14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9" y="5866724"/>
            <a:ext cx="1306584" cy="585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12D51-5EE0-523F-D367-2FE5C3B7BF54}"/>
              </a:ext>
            </a:extLst>
          </p:cNvPr>
          <p:cNvSpPr txBox="1"/>
          <p:nvPr/>
        </p:nvSpPr>
        <p:spPr>
          <a:xfrm>
            <a:off x="1257141" y="2380005"/>
            <a:ext cx="579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XXX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4060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281A9BF-ECBF-8454-C14C-C470B246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38003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4480C7-009B-6FBC-1C1C-FDA5E76E25A1}"/>
              </a:ext>
            </a:extLst>
          </p:cNvPr>
          <p:cNvCxnSpPr>
            <a:cxnSpLocks/>
          </p:cNvCxnSpPr>
          <p:nvPr/>
        </p:nvCxnSpPr>
        <p:spPr>
          <a:xfrm>
            <a:off x="1026543" y="1677339"/>
            <a:ext cx="1019236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321400F-FE66-2F67-BF0A-1DA78CDA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615">
            <a:off x="10444361" y="307570"/>
            <a:ext cx="1060829" cy="106348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985FF3A-E9F1-569B-644F-14E0D4839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9" y="5882413"/>
            <a:ext cx="1306584" cy="58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655BF-B4A0-C971-E265-DF4597DAC3F4}"/>
              </a:ext>
            </a:extLst>
          </p:cNvPr>
          <p:cNvSpPr txBox="1"/>
          <p:nvPr/>
        </p:nvSpPr>
        <p:spPr>
          <a:xfrm>
            <a:off x="1809232" y="2156604"/>
            <a:ext cx="579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XXX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666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281A9BF-ECBF-8454-C14C-C470B246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38003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4480C7-009B-6FBC-1C1C-FDA5E76E25A1}"/>
              </a:ext>
            </a:extLst>
          </p:cNvPr>
          <p:cNvCxnSpPr>
            <a:cxnSpLocks/>
          </p:cNvCxnSpPr>
          <p:nvPr/>
        </p:nvCxnSpPr>
        <p:spPr>
          <a:xfrm>
            <a:off x="1026543" y="1677339"/>
            <a:ext cx="10192363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321400F-FE66-2F67-BF0A-1DA78CDA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615">
            <a:off x="10444361" y="307570"/>
            <a:ext cx="1060829" cy="1063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F65D9D-F6F9-B31A-2266-CC1775E8589B}"/>
              </a:ext>
            </a:extLst>
          </p:cNvPr>
          <p:cNvSpPr txBox="1"/>
          <p:nvPr/>
        </p:nvSpPr>
        <p:spPr>
          <a:xfrm>
            <a:off x="1026543" y="1888336"/>
            <a:ext cx="6193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  <a:latin typeface="Vista Sans OT Reg" panose="02000503030000020004" pitchFamily="50" charset="0"/>
              </a:rPr>
              <a:t>.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20CE7CC-51D0-2903-6E42-BBBFE47BD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0" y="5895378"/>
            <a:ext cx="1306584" cy="585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D0CC0-AC9C-0535-6338-1B3CAA15E5E1}"/>
              </a:ext>
            </a:extLst>
          </p:cNvPr>
          <p:cNvSpPr txBox="1"/>
          <p:nvPr/>
        </p:nvSpPr>
        <p:spPr>
          <a:xfrm>
            <a:off x="1809232" y="2156604"/>
            <a:ext cx="579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XXX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8625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EA0915D-EDFF-6188-4908-52CAC9B87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660" y="0"/>
            <a:ext cx="14216381" cy="695181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B17F419-FE02-3163-5F60-97544CFC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41" y="5027053"/>
            <a:ext cx="2449593" cy="1492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20F3B326914BAF9980C57E959F1E" ma:contentTypeVersion="19" ma:contentTypeDescription="Create a new document." ma:contentTypeScope="" ma:versionID="d9cdeeca5240e0d52fe3d8d4fa0bc7e5">
  <xsd:schema xmlns:xsd="http://www.w3.org/2001/XMLSchema" xmlns:xs="http://www.w3.org/2001/XMLSchema" xmlns:p="http://schemas.microsoft.com/office/2006/metadata/properties" xmlns:ns2="63cfae83-fc86-410a-be9d-865ba8348f85" xmlns:ns3="68348291-eb11-489d-8590-95296afbe51a" targetNamespace="http://schemas.microsoft.com/office/2006/metadata/properties" ma:root="true" ma:fieldsID="fd6248f98191454c7bbd8054b42f042a" ns2:_="" ns3:_="">
    <xsd:import namespace="63cfae83-fc86-410a-be9d-865ba8348f85"/>
    <xsd:import namespace="68348291-eb11-489d-8590-95296afb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e83-fc86-410a-be9d-865ba8348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3e0827-eb3b-4ce0-889f-7f9c76966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48291-eb11-489d-8590-95296afbe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8179da5-40a0-42b4-8180-1da5ebb8d3d7}" ma:internalName="TaxCatchAll" ma:showField="CatchAllData" ma:web="68348291-eb11-489d-8590-95296afbe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48291-eb11-489d-8590-95296afbe51a" xsi:nil="true"/>
    <lcf76f155ced4ddcb4097134ff3c332f xmlns="63cfae83-fc86-410a-be9d-865ba8348f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3B200D-911C-4F60-B5BB-A77611CA5187}"/>
</file>

<file path=customXml/itemProps2.xml><?xml version="1.0" encoding="utf-8"?>
<ds:datastoreItem xmlns:ds="http://schemas.openxmlformats.org/officeDocument/2006/customXml" ds:itemID="{43516837-C115-481A-993D-B6993B021A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0C728-9CF3-4BA1-A03E-1E59FF15AF06}">
  <ds:schemaRefs>
    <ds:schemaRef ds:uri="http://schemas.microsoft.com/office/2006/metadata/properties"/>
    <ds:schemaRef ds:uri="http://schemas.microsoft.com/office/infopath/2007/PartnerControls"/>
    <ds:schemaRef ds:uri="68348291-eb11-489d-8590-95296afbe51a"/>
    <ds:schemaRef ds:uri="63cfae83-fc86-410a-be9d-865ba8348f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</TotalTime>
  <Words>41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Vista Sans OT Black</vt:lpstr>
      <vt:lpstr>Vista Sans OT Reg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FIP Congress</dc:creator>
  <cp:lastModifiedBy>Sophie Hamburger</cp:lastModifiedBy>
  <cp:revision>5</cp:revision>
  <dcterms:created xsi:type="dcterms:W3CDTF">2023-04-05T14:54:44Z</dcterms:created>
  <dcterms:modified xsi:type="dcterms:W3CDTF">2023-09-01T06:40:29Z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0x010100E1FF20F3B326914BAF9980C57E959F1E</vt:lpwstr>
  </property>
  <property fmtid="{D5CDD505-2E9C-101B-9397-08002B2CF9AE}" pid="3" name="MediaServiceImageTags">
    <vt:lpwstr/>
  </property>
</Properties>
</file>